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8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84" y="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7" d="100"/>
          <a:sy n="67" d="100"/>
        </p:scale>
        <p:origin x="2220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D35FA-624C-47C6-88E4-E1F404A8FDE2}" type="datetimeFigureOut">
              <a:rPr lang="ko-KR" altLang="en-US" smtClean="0"/>
              <a:t>2023-03-29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22762-76F7-43DA-8CF9-5904C6E2DC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0209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22762-76F7-43DA-8CF9-5904C6E2DC49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4704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4CEE9FB-9AA5-CC08-B2F5-290ADA9E38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F5FAF48-072D-8139-D455-04CE334729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4670651-E2F7-22A1-9F38-C70EC8CE5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A3CEC-40D1-44CF-ADA4-CA5A7BC6BD7C}" type="datetimeFigureOut">
              <a:rPr lang="ko-KR" altLang="en-US" smtClean="0"/>
              <a:t>2023-03-29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A30F500-57AE-B17C-1441-30D9D61E9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41EC69F-8A4C-BDF8-A021-13C984C51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7583-86C4-495E-A939-FA78E18DE028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 descr="웹사이트, 달력이(가) 표시된 사진&#10;&#10;자동 생성된 설명">
            <a:extLst>
              <a:ext uri="{FF2B5EF4-FFF2-40B4-BE49-F238E27FC236}">
                <a16:creationId xmlns:a16="http://schemas.microsoft.com/office/drawing/2014/main" id="{40AF84B8-F01A-E881-AC3C-86B2F5E592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304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8F9BC2-3710-9B29-2761-71598221E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80FEEDD-045C-D632-0E6D-67ECE6C931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8C1EA75-12F9-5E29-6156-D9AB92BE4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A3CEC-40D1-44CF-ADA4-CA5A7BC6BD7C}" type="datetimeFigureOut">
              <a:rPr lang="ko-KR" altLang="en-US" smtClean="0"/>
              <a:t>2023-03-29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8E81039-6C16-8C68-569A-4455BE63D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8EA9404-AD7D-1D02-FFEA-47825F155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7583-86C4-495E-A939-FA78E18DE0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315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E360626-0423-E8EB-C9AF-D6672819DA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86DA210-5291-5539-2C76-688AA16105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1576F24-6ECD-D2A2-EF7A-D4415520E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A3CEC-40D1-44CF-ADA4-CA5A7BC6BD7C}" type="datetimeFigureOut">
              <a:rPr lang="ko-KR" altLang="en-US" smtClean="0"/>
              <a:t>2023-03-29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E9133AB-9E99-674F-DE38-C845ACF6D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A44642C-75FC-1863-5DEA-6C82B95C7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7583-86C4-495E-A939-FA78E18DE0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8511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2AB818-46EB-E664-101D-D81208CFA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FCDDF4E-94B6-EAEF-7759-60C0FB6E2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05177D2-AB2E-416E-9ACB-048085391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A3CEC-40D1-44CF-ADA4-CA5A7BC6BD7C}" type="datetimeFigureOut">
              <a:rPr lang="ko-KR" altLang="en-US" smtClean="0"/>
              <a:t>2023-03-29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CB0D601-B53F-212F-0514-CA3C5FD63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75252E0-FEAC-A6C7-9684-2296FCC64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7583-86C4-495E-A939-FA78E18DE0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0572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8F6650C-E069-7AFF-B47B-C4155675A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F4C835F-06C6-ABA9-5C05-795A7E0639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CBF767F-DD97-AFD3-8984-75A3A5327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A3CEC-40D1-44CF-ADA4-CA5A7BC6BD7C}" type="datetimeFigureOut">
              <a:rPr lang="ko-KR" altLang="en-US" smtClean="0"/>
              <a:t>2023-03-29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DCD4C62-13EB-CDC4-D79D-A2BA588D6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8009278-974E-BAC6-64B1-1D7CC7E8B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7583-86C4-495E-A939-FA78E18DE0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9074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87C3B2-DBF3-8006-F7E7-05999F6C9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E7DF814-16E7-72DB-1BC8-DA259B909E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C891950-F60D-B28F-1596-AA47DF932A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542B8A0-8AA3-AEAB-0695-F39B9017B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A3CEC-40D1-44CF-ADA4-CA5A7BC6BD7C}" type="datetimeFigureOut">
              <a:rPr lang="ko-KR" altLang="en-US" smtClean="0"/>
              <a:t>2023-03-29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DC4B604-CE1D-8377-AB87-9FFAC4E44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FDE4B6F-DD25-51EE-4A55-1D5E42C7E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7583-86C4-495E-A939-FA78E18DE0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068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00FBD8-6D2C-D477-507F-320D60FAE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AAA0579-3EA7-DA92-2C37-35F1AF4E9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5F056A4-DBF0-8030-405B-22401EF878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7C5B744-ECCA-A0B2-CFFD-493ECDC465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DC54F60-A32B-0475-F8D6-C937B7FCE6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89C9CF80-6A7D-96DC-59A5-8EA97A21F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A3CEC-40D1-44CF-ADA4-CA5A7BC6BD7C}" type="datetimeFigureOut">
              <a:rPr lang="ko-KR" altLang="en-US" smtClean="0"/>
              <a:t>2023-03-29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81CC109-F1D5-BFB6-66A6-7FF4F466C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AAEAAD33-CFF4-AF32-29B5-7F6D4CB71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7583-86C4-495E-A939-FA78E18DE0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1706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676D9B6-C3BD-D256-48D4-BCC72C4D1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B81366E-0770-6238-0748-7AE987F9A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A3CEC-40D1-44CF-ADA4-CA5A7BC6BD7C}" type="datetimeFigureOut">
              <a:rPr lang="ko-KR" altLang="en-US" smtClean="0"/>
              <a:t>2023-03-29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1E1A944-CD63-5027-8FAA-CE32CD7A3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520479D-50AC-DC9F-8646-9F9264B07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7583-86C4-495E-A939-FA78E18DE0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2729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0DC0DCC8-2B24-B3FC-BCC7-88CDFF4C3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A3CEC-40D1-44CF-ADA4-CA5A7BC6BD7C}" type="datetimeFigureOut">
              <a:rPr lang="ko-KR" altLang="en-US" smtClean="0"/>
              <a:t>2023-03-29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634D8CF-290C-E798-890F-CAF1A2C42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32FF59B-EAA7-35D9-DE4D-7C5D2EEBA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7583-86C4-495E-A939-FA78E18DE028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6" name="그림 5" descr="텍스트이(가) 표시된 사진&#10;&#10;자동 생성된 설명">
            <a:extLst>
              <a:ext uri="{FF2B5EF4-FFF2-40B4-BE49-F238E27FC236}">
                <a16:creationId xmlns:a16="http://schemas.microsoft.com/office/drawing/2014/main" id="{DCF7E77B-50C8-52AA-ACB5-27A903A0D1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2915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92F45E6-8BF0-434D-E6D8-83B174A2A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CC087CD-271D-0471-6C41-F5722BCC4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3976C6D-FFE2-4A3F-3F22-B29ED7B2DA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1BAF81B-8BC1-ABA0-0EBF-619B04A58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A3CEC-40D1-44CF-ADA4-CA5A7BC6BD7C}" type="datetimeFigureOut">
              <a:rPr lang="ko-KR" altLang="en-US" smtClean="0"/>
              <a:t>2023-03-29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6A57491-62E1-077F-20E1-B0E30564B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37EC6C3-9965-F920-E9E4-0A1CED8F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7583-86C4-495E-A939-FA78E18DE0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9740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D2AF9EB-C56B-B389-8FA9-40438F65C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B21537A-7139-9E6C-4185-DAA9E5D6B6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9BBD50D-BC63-CD6A-AAFC-90B7144B51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9DC7D68-7F08-6C57-6B14-F6AA3B58F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A3CEC-40D1-44CF-ADA4-CA5A7BC6BD7C}" type="datetimeFigureOut">
              <a:rPr lang="ko-KR" altLang="en-US" smtClean="0"/>
              <a:t>2023-03-29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E765E7A-664B-529D-CD2F-7986A737A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C9156FF-6627-EB2F-3801-40AE01EAB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7583-86C4-495E-A939-FA78E18DE0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2055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4A1B296-CDB5-8F0B-8710-97B245A83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F79C08A-7D0C-0B98-54AD-EBC6DD3F27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DAA4647-6E34-BED4-9674-26B127BFA9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A3CEC-40D1-44CF-ADA4-CA5A7BC6BD7C}" type="datetimeFigureOut">
              <a:rPr lang="ko-KR" altLang="en-US" smtClean="0"/>
              <a:t>2023-03-29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CE539CC-D69B-EB2F-D315-6A67AD6559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A9B3B80-4347-CD39-74FD-D4CE3ECEF4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E7583-86C4-495E-A939-FA78E18DE0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0176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3511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2258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와이드스크린</PresentationFormat>
  <Paragraphs>1</Paragraphs>
  <Slides>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5" baseType="lpstr">
      <vt:lpstr>맑은 고딕</vt:lpstr>
      <vt:lpstr>Arial</vt:lpstr>
      <vt:lpstr>Office 테마</vt:lpstr>
      <vt:lpstr>PowerPoint 프레젠테이션</vt:lpstr>
      <vt:lpstr>PowerPoint 프레젠테이션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Na Jinyoung</dc:creator>
  <cp:lastModifiedBy>Na Jinyoung</cp:lastModifiedBy>
  <cp:revision>1</cp:revision>
  <dcterms:created xsi:type="dcterms:W3CDTF">2023-03-29T07:46:35Z</dcterms:created>
  <dcterms:modified xsi:type="dcterms:W3CDTF">2023-03-29T07:47:25Z</dcterms:modified>
</cp:coreProperties>
</file>